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f91e5014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f91e5014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f91e5014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f91e5014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f91e50142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f91e50142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f91e5014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f91e5014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f91e5014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f91e5014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f91e5014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f91e5014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f91e5014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f91e5014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f91e5014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f91e5014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f91e5014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f91e5014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f91e5014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f91e5014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f91e5014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f91e5014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f91e501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f91e501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f91e5014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f91e5014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f91e501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f91e501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 Data Challenge: Urban Heat Islands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Nicholson and Jonah Zembower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Planetary Computer Scenes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74725" y="1580900"/>
            <a:ext cx="5978100" cy="29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Images related to longitude and latitude selected from </a:t>
            </a:r>
            <a:r>
              <a:rPr lang="en"/>
              <a:t>landsat</a:t>
            </a:r>
            <a:r>
              <a:rPr lang="en"/>
              <a:t> </a:t>
            </a:r>
            <a:r>
              <a:rPr lang="en"/>
              <a:t>satellite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were a total of 31 scenes of pictures in 2021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800" y="0"/>
            <a:ext cx="27751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Planetary Computer Land Surface Temperature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961200" y="1562925"/>
            <a:ext cx="5075700" cy="29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Land surface temperature related to the detected surface temperature in 2024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was found using the Landsat </a:t>
            </a:r>
            <a:r>
              <a:rPr lang="en"/>
              <a:t>Satellite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9325"/>
            <a:ext cx="3791523" cy="41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Planetary Median Composite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297500" y="1564250"/>
            <a:ext cx="4088700" cy="29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normal xarray operations, we can compute the median pixel value at that point over many images.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chooses a best image across </a:t>
            </a:r>
            <a:r>
              <a:rPr lang="en"/>
              <a:t>multiple</a:t>
            </a:r>
            <a:r>
              <a:rPr lang="en"/>
              <a:t> captures in a given year or timeframe.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125" y="1393825"/>
            <a:ext cx="3600875" cy="374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Planetary Computer NDVI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1297500" y="1580900"/>
            <a:ext cx="3642900" cy="28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NDVI is a calculated value describing the vegetation index gradient.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Higher values indicate more vegetation.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found using certain bands from the Sentinel-2 Satellite.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473" y="1307850"/>
            <a:ext cx="4077525" cy="38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Planetary Computer NDBI</a:t>
            </a:r>
            <a:endParaRPr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1580900"/>
            <a:ext cx="3597900" cy="28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NDBI is calculated as a gradient ratio for the certain bands from the Sentinel-2 Satellite.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Showcases higher values reflecting more urbanization.</a:t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972" y="1533425"/>
            <a:ext cx="4047024" cy="36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Planetary Computer NDWI</a:t>
            </a:r>
            <a:endParaRPr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1297500" y="1571900"/>
            <a:ext cx="3543900" cy="29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NDWI is a calculated ratio using the Sentinel-2 Satellite bands.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highlights areas of water in blue and areas with little water in more red.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093" y="1307850"/>
            <a:ext cx="4162909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 Data Challenge: Urban Heat Islands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What? The EY Data Challenge has been operating since 2020 and is focused on the application of machine learning and statistical </a:t>
            </a:r>
            <a:r>
              <a:rPr lang="en"/>
              <a:t>analysis</a:t>
            </a:r>
            <a:r>
              <a:rPr lang="en"/>
              <a:t> to solve earth science problems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When? January 20 2025 - March 20 2025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Who? Applicants from all over the world (currently at 1200+ registrations)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Why? Guided experience through using </a:t>
            </a:r>
            <a:r>
              <a:rPr lang="en"/>
              <a:t>satellite</a:t>
            </a:r>
            <a:r>
              <a:rPr lang="en"/>
              <a:t> imagery APIs and implementing machine learning into the creation of a regression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Heat Islands Background Information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25" y="1377188"/>
            <a:ext cx="80962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Temperature data has been recorded at different locations across Manhattan and the Bronx in New York 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used to formulate the Urban Heat Index (UHI)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Goal: Predict the UHI for a given location.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Available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UHI Index Data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Includes the longitude and latitude with respective UHI there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Bronx and Manhattan data collected for air temperature and other variables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Satellites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European Sentinel-2 Optical Satellite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NASA Landsat Optical Satellite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Open Sourced New York Data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Includes building height, roads, distance to shoreline, wind tunnels, tree canopy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050925"/>
            <a:ext cx="7038900" cy="3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Looked at the correlation of the features.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Showcased Data Collected: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/>
              <a:t>UHI Index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300"/>
              <a:t>Air Temp at Surface [deg C]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Relative Humidity [percent]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Avg Wind Speed [m/s]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Wind Direction [deg]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Solar Flux [W/m</a:t>
            </a:r>
            <a:r>
              <a:rPr baseline="30000" lang="en" sz="1300"/>
              <a:t>2</a:t>
            </a:r>
            <a:r>
              <a:rPr lang="en" sz="1300"/>
              <a:t>]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Planetary Computer Data: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Surface Temperature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Median Composites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NDVI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NDBI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NDWI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Open Source New York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of Base Features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4973075" y="1307850"/>
            <a:ext cx="4030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Bronx Data</a:t>
            </a:r>
            <a:endParaRPr b="1"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677" y="1650925"/>
            <a:ext cx="3901625" cy="32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75013" y="1307850"/>
            <a:ext cx="4030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Manhattan</a:t>
            </a:r>
            <a:r>
              <a:rPr b="1" lang="en"/>
              <a:t> Data</a:t>
            </a:r>
            <a:endParaRPr b="1"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00" y="1650925"/>
            <a:ext cx="3901625" cy="326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UHI Index Values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5533100" y="2261850"/>
            <a:ext cx="35220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Includes longitude and latitude values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UHI index at each point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09663"/>
            <a:ext cx="534352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Versus Bronx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25" y="925700"/>
            <a:ext cx="2662075" cy="221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324" y="925700"/>
            <a:ext cx="2662075" cy="222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257" y="925700"/>
            <a:ext cx="2603268" cy="22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06" y="3285688"/>
            <a:ext cx="2252906" cy="1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438" y="3294163"/>
            <a:ext cx="2252900" cy="183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3260575" y="3395325"/>
            <a:ext cx="26622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Air Temp at Surface [deg]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Relative Humidity [percent]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Avg Wind Speed [m/s]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Wind Direction [degrees]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Solar Flux [W/m</a:t>
            </a:r>
            <a:r>
              <a:rPr baseline="30000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